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5" r:id="rId14"/>
    <p:sldId id="266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7"/>
    <p:restoredTop sz="92012"/>
  </p:normalViewPr>
  <p:slideViewPr>
    <p:cSldViewPr snapToGrid="0" snapToObjects="1">
      <p:cViewPr varScale="1">
        <p:scale>
          <a:sx n="78" d="100"/>
          <a:sy n="78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7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7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0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0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29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23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90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67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7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8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8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5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2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4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3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7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3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1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650" y="377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650" y="18539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205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" y="0"/>
            <a:ext cx="1429658" cy="170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06" y="6356349"/>
            <a:ext cx="2392952" cy="3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650" y="377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650" y="18539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0E7D7-1EE3-4048-B0EC-FE3C11BAB94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205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AD89C-947D-4D19-9CE3-C6E234694D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" y="0"/>
            <a:ext cx="1429658" cy="170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06" y="6356349"/>
            <a:ext cx="2392952" cy="3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lab.mathworks.com/" TargetMode="External"/><Relationship Id="rId2" Type="http://schemas.openxmlformats.org/officeDocument/2006/relationships/hyperlink" Target="https://workshops.rc.virginia.edu/lesson/matlab-deep-lear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6FEC-9753-0E49-B1D6-C5D6DB23BB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A2C93-592F-FD40-832D-69DF04B77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Brown 133</a:t>
            </a:r>
          </a:p>
          <a:p>
            <a:r>
              <a:rPr lang="en-US" dirty="0"/>
              <a:t>October 17, 2019</a:t>
            </a:r>
          </a:p>
        </p:txBody>
      </p:sp>
    </p:spTree>
    <p:extLst>
      <p:ext uri="{BB962C8B-B14F-4D97-AF65-F5344CB8AC3E}">
        <p14:creationId xmlns:p14="http://schemas.microsoft.com/office/powerpoint/2010/main" val="29733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38631-70B7-2640-9CCB-976A3981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8292" y="-145102"/>
            <a:ext cx="12731484" cy="716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AF747-F44C-3940-BD1D-2433F06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Practical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3D27-B560-FE4A-A30B-BB95B816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539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Images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Facial Recognition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Vision (Self-driving cars)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Searching by Image</a:t>
            </a:r>
          </a:p>
        </p:txBody>
      </p:sp>
    </p:spTree>
    <p:extLst>
      <p:ext uri="{BB962C8B-B14F-4D97-AF65-F5344CB8AC3E}">
        <p14:creationId xmlns:p14="http://schemas.microsoft.com/office/powerpoint/2010/main" val="45742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773-4F64-7047-A761-100DC480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A438-56AE-E845-B7A9-68666BE6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 (NLP) – analyzing and representing human language (e.g. sentiment analysis, machine translation, dialogue generation)</a:t>
            </a:r>
          </a:p>
          <a:p>
            <a:endParaRPr lang="en-US" dirty="0"/>
          </a:p>
          <a:p>
            <a:r>
              <a:rPr lang="en-US" dirty="0"/>
              <a:t>Fraud/threat detection</a:t>
            </a:r>
          </a:p>
          <a:p>
            <a:endParaRPr lang="en-US" dirty="0"/>
          </a:p>
          <a:p>
            <a:r>
              <a:rPr lang="en-US" dirty="0"/>
              <a:t>Recommendation engine (targeted ads!)</a:t>
            </a:r>
          </a:p>
        </p:txBody>
      </p:sp>
    </p:spTree>
    <p:extLst>
      <p:ext uri="{BB962C8B-B14F-4D97-AF65-F5344CB8AC3E}">
        <p14:creationId xmlns:p14="http://schemas.microsoft.com/office/powerpoint/2010/main" val="263602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777343-111F-0D48-9865-DF42AC3F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8" y="1375970"/>
            <a:ext cx="5243064" cy="2944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ACACE-5754-1547-A522-F4C9D0A3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Opensource Deep learning 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BA21-C8B2-984C-B0DF-CD1C941B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446" y="4349743"/>
            <a:ext cx="5246007" cy="1096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23021-B799-4242-965E-AB9C073C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72" y="1825233"/>
            <a:ext cx="25400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037BE-3BFD-094A-BCB7-2DD2FDC53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243" y="3289853"/>
            <a:ext cx="2959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AC47-952B-2441-B576-65FCB08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matlab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37FB-70CF-2649-B1ED-DD1C40E9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already know how to code in MATLAB.</a:t>
            </a:r>
          </a:p>
          <a:p>
            <a:endParaRPr lang="en-US" dirty="0"/>
          </a:p>
          <a:p>
            <a:r>
              <a:rPr lang="en-US" dirty="0"/>
              <a:t>You can easily integrate with other MATLAB tools.</a:t>
            </a:r>
          </a:p>
          <a:p>
            <a:endParaRPr lang="en-US" dirty="0"/>
          </a:p>
          <a:p>
            <a:r>
              <a:rPr lang="en-US" dirty="0"/>
              <a:t>You can get personalized technical support from MathWorks.</a:t>
            </a:r>
          </a:p>
          <a:p>
            <a:endParaRPr lang="en-US" dirty="0"/>
          </a:p>
          <a:p>
            <a:r>
              <a:rPr lang="en-US" dirty="0"/>
              <a:t>You can still import pretrained networks from other frameworks.</a:t>
            </a:r>
          </a:p>
        </p:txBody>
      </p:sp>
    </p:spTree>
    <p:extLst>
      <p:ext uri="{BB962C8B-B14F-4D97-AF65-F5344CB8AC3E}">
        <p14:creationId xmlns:p14="http://schemas.microsoft.com/office/powerpoint/2010/main" val="151438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DB5A-BD58-6C45-84B9-63A0F1A8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4299-FA8C-B746-BFA4-019B16DF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Use a pretrained network to classify images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Modify a pretrained network to classify images into new specified classes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Build a convolutional neural network from scratch</a:t>
            </a:r>
          </a:p>
        </p:txBody>
      </p:sp>
    </p:spTree>
    <p:extLst>
      <p:ext uri="{BB962C8B-B14F-4D97-AF65-F5344CB8AC3E}">
        <p14:creationId xmlns:p14="http://schemas.microsoft.com/office/powerpoint/2010/main" val="379675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6780-955C-4B45-9566-B632AC97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EDA8-6E9E-1047-BE13-381F6EE75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https://workshops.rc.virginia.edu/lesson/matlab-deep-learning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Download the sample image dataset</a:t>
            </a:r>
          </a:p>
          <a:p>
            <a:endParaRPr lang="en-US" sz="2400" dirty="0"/>
          </a:p>
          <a:p>
            <a:r>
              <a:rPr lang="en-US" sz="2400" dirty="0"/>
              <a:t>Log into MATLAB Online: </a:t>
            </a:r>
            <a:r>
              <a:rPr lang="en-US" sz="2400" dirty="0">
                <a:hlinkClick r:id="rId3"/>
              </a:rPr>
              <a:t>https://matlab.mathworks.com/</a:t>
            </a:r>
            <a:endParaRPr lang="en-US" sz="2400" dirty="0"/>
          </a:p>
          <a:p>
            <a:pPr marL="457200" lvl="1" indent="0">
              <a:buNone/>
            </a:pPr>
            <a:r>
              <a:rPr lang="en-US" sz="2000" dirty="0"/>
              <a:t>(You may need to create an account)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Upload the sample image dataset to your MATLAB Online workspace</a:t>
            </a:r>
          </a:p>
        </p:txBody>
      </p:sp>
    </p:spTree>
    <p:extLst>
      <p:ext uri="{BB962C8B-B14F-4D97-AF65-F5344CB8AC3E}">
        <p14:creationId xmlns:p14="http://schemas.microsoft.com/office/powerpoint/2010/main" val="311875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4733-0D10-2B43-9451-ADDC0A37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A41D-7A24-EA43-8CEC-8F6D3C65E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Academy: </a:t>
            </a:r>
            <a:r>
              <a:rPr lang="en-US" dirty="0">
                <a:hlinkClick r:id="rId2"/>
              </a:rPr>
              <a:t>https://matlabacademy.mathworks.com/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Courses on Deep Learning, Machine Learning, </a:t>
            </a:r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Email us: </a:t>
            </a:r>
            <a:r>
              <a:rPr lang="en-US" dirty="0" err="1"/>
              <a:t>hpc-support@virginia.edu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Office Hours: </a:t>
            </a:r>
          </a:p>
          <a:p>
            <a:pPr lvl="1"/>
            <a:r>
              <a:rPr lang="en-US" dirty="0"/>
              <a:t>Tue/Thu 3-5pm at PLSB 430</a:t>
            </a:r>
          </a:p>
          <a:p>
            <a:pPr lvl="1"/>
            <a:r>
              <a:rPr lang="en-US" dirty="0"/>
              <a:t>Thu 10am-12pm Health Sciences Library Mill Room (1st floor helpdesk) </a:t>
            </a:r>
          </a:p>
        </p:txBody>
      </p:sp>
    </p:spTree>
    <p:extLst>
      <p:ext uri="{BB962C8B-B14F-4D97-AF65-F5344CB8AC3E}">
        <p14:creationId xmlns:p14="http://schemas.microsoft.com/office/powerpoint/2010/main" val="260246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535C-9B04-4A46-8EDD-1E8BFEDB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1A0A4-F6E5-EE4F-8B18-110D17C7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92" y="1531525"/>
            <a:ext cx="7574715" cy="44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4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535C-9B04-4A46-8EDD-1E8BFEDB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1A0A4-F6E5-EE4F-8B18-110D17C7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0" y="2129785"/>
            <a:ext cx="5192296" cy="3016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EEB3C9-6C78-4148-A846-B0CC82505016}"/>
              </a:ext>
            </a:extLst>
          </p:cNvPr>
          <p:cNvSpPr txBox="1"/>
          <p:nvPr/>
        </p:nvSpPr>
        <p:spPr>
          <a:xfrm>
            <a:off x="6757988" y="1702975"/>
            <a:ext cx="476726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Artificial Intelligence </a:t>
            </a:r>
            <a:r>
              <a:rPr lang="en-US" sz="2400" dirty="0"/>
              <a:t>– Techniques that allow machines to sense, reason, act, adapt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Machine Learning (ML) </a:t>
            </a:r>
            <a:r>
              <a:rPr lang="en-US" sz="2400" dirty="0"/>
              <a:t>– Statistical methods that enable machines to improve at tasks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Deep Learning </a:t>
            </a:r>
            <a:r>
              <a:rPr lang="en-US" sz="2400" dirty="0"/>
              <a:t>– ML using multilayered neural networks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6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8F64-2F2C-774E-BF4B-AD824CF4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 Vs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7C94A-646A-4E4E-A195-8FC66E4B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702975"/>
            <a:ext cx="8128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1A0B-6B7D-D242-84EB-18014FC9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identification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91901-1BC3-0446-822C-6E60B358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84290"/>
            <a:ext cx="10609036" cy="31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6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4036-5D1E-974A-B8D9-95E9253E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582D56-B8AC-0540-9449-35B76DB2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702975"/>
            <a:ext cx="1714500" cy="17145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33294B9-AD3D-8548-9677-1B1CF31EA6B8}"/>
              </a:ext>
            </a:extLst>
          </p:cNvPr>
          <p:cNvSpPr/>
          <p:nvPr/>
        </p:nvSpPr>
        <p:spPr>
          <a:xfrm>
            <a:off x="3216728" y="2331625"/>
            <a:ext cx="653143" cy="55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5A8C12-D14D-374D-AB13-81E71EC03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240555"/>
              </p:ext>
            </p:extLst>
          </p:nvPr>
        </p:nvGraphicFramePr>
        <p:xfrm>
          <a:off x="4362449" y="1819815"/>
          <a:ext cx="229960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2165">
                  <a:extLst>
                    <a:ext uri="{9D8B030D-6E8A-4147-A177-3AD203B41FA5}">
                      <a16:colId xmlns:a16="http://schemas.microsoft.com/office/drawing/2014/main" val="418765039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812065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3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4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5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5940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9A50BF7-4756-B94A-9375-B80DD742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26" y="4190249"/>
            <a:ext cx="2730451" cy="191999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F0CA476-B5D7-E94D-8BC8-50DB6A0F152E}"/>
              </a:ext>
            </a:extLst>
          </p:cNvPr>
          <p:cNvSpPr/>
          <p:nvPr/>
        </p:nvSpPr>
        <p:spPr>
          <a:xfrm rot="5400000">
            <a:off x="5185681" y="3583776"/>
            <a:ext cx="653143" cy="55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64258E8-0AE2-5B4F-AFCB-1C42B36B13BD}"/>
              </a:ext>
            </a:extLst>
          </p:cNvPr>
          <p:cNvSpPr/>
          <p:nvPr/>
        </p:nvSpPr>
        <p:spPr>
          <a:xfrm>
            <a:off x="7467599" y="4870347"/>
            <a:ext cx="653143" cy="55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F5261-C7DC-6E46-A139-F162BCF14905}"/>
              </a:ext>
            </a:extLst>
          </p:cNvPr>
          <p:cNvSpPr txBox="1"/>
          <p:nvPr/>
        </p:nvSpPr>
        <p:spPr>
          <a:xfrm>
            <a:off x="8710864" y="4965582"/>
            <a:ext cx="316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Iris Versicolor</a:t>
            </a:r>
          </a:p>
        </p:txBody>
      </p:sp>
    </p:spTree>
    <p:extLst>
      <p:ext uri="{BB962C8B-B14F-4D97-AF65-F5344CB8AC3E}">
        <p14:creationId xmlns:p14="http://schemas.microsoft.com/office/powerpoint/2010/main" val="140460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67C0-95FC-4E43-A1A7-6B0D3F2B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5E55E-C492-0241-925F-1F4CE4DF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633704"/>
            <a:ext cx="1714500" cy="17145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816BB4E-E367-774E-A861-44F9C1553E43}"/>
              </a:ext>
            </a:extLst>
          </p:cNvPr>
          <p:cNvSpPr/>
          <p:nvPr/>
        </p:nvSpPr>
        <p:spPr>
          <a:xfrm>
            <a:off x="3102428" y="3211053"/>
            <a:ext cx="653143" cy="55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6D478F5-97C7-0B40-9CBA-44FD6AB4FB84}"/>
              </a:ext>
            </a:extLst>
          </p:cNvPr>
          <p:cNvSpPr/>
          <p:nvPr/>
        </p:nvSpPr>
        <p:spPr>
          <a:xfrm>
            <a:off x="8860971" y="3211053"/>
            <a:ext cx="653143" cy="559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EDB65-F77C-B64F-AAEC-6F42E103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2087604"/>
            <a:ext cx="4699000" cy="280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2DB4E-5EB1-2147-8EB1-4A809A1F856D}"/>
              </a:ext>
            </a:extLst>
          </p:cNvPr>
          <p:cNvSpPr txBox="1"/>
          <p:nvPr/>
        </p:nvSpPr>
        <p:spPr>
          <a:xfrm>
            <a:off x="9758135" y="3211053"/>
            <a:ext cx="1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Iris Versicolor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A0C8A-916C-A64A-B574-F6D1E7BFCF37}"/>
              </a:ext>
            </a:extLst>
          </p:cNvPr>
          <p:cNvSpPr txBox="1"/>
          <p:nvPr/>
        </p:nvSpPr>
        <p:spPr>
          <a:xfrm>
            <a:off x="1164771" y="5278933"/>
            <a:ext cx="1020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Deep Learning eliminates the need for manual feature extraction!</a:t>
            </a:r>
          </a:p>
        </p:txBody>
      </p:sp>
    </p:spTree>
    <p:extLst>
      <p:ext uri="{BB962C8B-B14F-4D97-AF65-F5344CB8AC3E}">
        <p14:creationId xmlns:p14="http://schemas.microsoft.com/office/powerpoint/2010/main" val="25887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6C8E-4CBB-514B-9869-C5C5D20E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175EA-047D-4A4C-9669-AD60CF1AD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6852" r="191" b="24798"/>
          <a:stretch/>
        </p:blipFill>
        <p:spPr>
          <a:xfrm>
            <a:off x="1676601" y="1360074"/>
            <a:ext cx="9181698" cy="45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4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4B2A31-EA52-0B4C-A8D5-68791AD5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61" y="738239"/>
            <a:ext cx="11001139" cy="56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4046"/>
      </p:ext>
    </p:extLst>
  </p:cSld>
  <p:clrMapOvr>
    <a:masterClrMapping/>
  </p:clrMapOvr>
</p:sld>
</file>

<file path=ppt/theme/theme1.xml><?xml version="1.0" encoding="utf-8"?>
<a:theme xmlns:a="http://schemas.openxmlformats.org/drawingml/2006/main" name="1_UVARC_OrangeStripe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737B6D7-38C8-AB4C-828E-4B2D1F946B89}" vid="{9D56CD0D-0708-9E48-AA8C-C07CA9E4CBD0}"/>
    </a:ext>
  </a:extLst>
</a:theme>
</file>

<file path=ppt/theme/theme2.xml><?xml version="1.0" encoding="utf-8"?>
<a:theme xmlns:a="http://schemas.openxmlformats.org/drawingml/2006/main" name="UVARC_OrangeStripe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737B6D7-38C8-AB4C-828E-4B2D1F946B89}" vid="{9D56CD0D-0708-9E48-AA8C-C07CA9E4CB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331</Words>
  <Application>Microsoft Macintosh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Franklin Gothic Book</vt:lpstr>
      <vt:lpstr>Franklin Gothic Medium</vt:lpstr>
      <vt:lpstr>1_UVARC_OrangeStripe_16x9</vt:lpstr>
      <vt:lpstr>UVARC_OrangeStripe_16x9</vt:lpstr>
      <vt:lpstr>Deep Learning with MATLAB</vt:lpstr>
      <vt:lpstr>What is Deep Learning?</vt:lpstr>
      <vt:lpstr>What is Deep Learning?</vt:lpstr>
      <vt:lpstr>Traditional ML Vs Deep Learning</vt:lpstr>
      <vt:lpstr>Flower identification EXAMPLE</vt:lpstr>
      <vt:lpstr>Traditional Machine Learning</vt:lpstr>
      <vt:lpstr>DEEP Learning</vt:lpstr>
      <vt:lpstr>Neural networks</vt:lpstr>
      <vt:lpstr>PowerPoint Presentation</vt:lpstr>
      <vt:lpstr>Practical Applications</vt:lpstr>
      <vt:lpstr>practical applications</vt:lpstr>
      <vt:lpstr>Opensource Deep learning frameworks</vt:lpstr>
      <vt:lpstr>Why use matlab?</vt:lpstr>
      <vt:lpstr>Today’s workshop</vt:lpstr>
      <vt:lpstr>MATLAB ONLINE</vt:lpstr>
      <vt:lpstr>More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MATLAB</dc:title>
  <dc:creator>Gancayco, Christina Anne (cag3fr)</dc:creator>
  <cp:lastModifiedBy>Gancayco, Christina Anne (cag3fr)</cp:lastModifiedBy>
  <cp:revision>19</cp:revision>
  <dcterms:created xsi:type="dcterms:W3CDTF">2019-10-16T15:41:46Z</dcterms:created>
  <dcterms:modified xsi:type="dcterms:W3CDTF">2019-10-17T18:17:08Z</dcterms:modified>
</cp:coreProperties>
</file>